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988840"/>
            <a:ext cx="7772400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Готовим ребёнка </a:t>
            </a:r>
            <a:b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школе</a:t>
            </a:r>
            <a:endParaRPr lang="ru-RU" sz="6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4533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323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Учебные навыки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6915172" cy="4588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017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76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Физическая готовность к школе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4019600" cy="40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816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988840"/>
            <a:ext cx="822960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Удачи вам и вашим ребятам!</a:t>
            </a:r>
            <a:endParaRPr lang="ru-RU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67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20738146">
            <a:off x="1475656" y="1700808"/>
            <a:ext cx="1173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Здоровье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685284">
            <a:off x="3355701" y="1547783"/>
            <a:ext cx="2901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Навыки самообслуживания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703908">
            <a:off x="1941940" y="2447210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Правила гигиены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885512">
            <a:off x="4427984" y="2276872"/>
            <a:ext cx="3244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Умение слушать и размышлять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38018" y="3281895"/>
            <a:ext cx="20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Хороший кругозор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4197448"/>
            <a:ext cx="2645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Принятие общих правил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779912" y="3973706"/>
            <a:ext cx="1526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Дружелюбие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67139">
            <a:off x="6156176" y="3789040"/>
            <a:ext cx="1474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Связная речь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1800" y="4797152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Послушные пальчики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582" y="1273970"/>
            <a:ext cx="421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?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25966" y="908720"/>
            <a:ext cx="33863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117280" y="4797152"/>
            <a:ext cx="4459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5085184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52120" y="1196752"/>
            <a:ext cx="2578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Умение читать и считать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771800" y="5566593"/>
            <a:ext cx="1636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Умение писать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2366519"/>
            <a:ext cx="4219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000" b="1" dirty="0">
                <a:solidFill>
                  <a:srgbClr val="C00000"/>
                </a:solidFill>
              </a:rPr>
              <a:t>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9400" y="2584427"/>
            <a:ext cx="84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849" y="3146091"/>
            <a:ext cx="8413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738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Я школьник!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132856"/>
            <a:ext cx="3909814" cy="3619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641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Дружелюбие 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3568" y="2060848"/>
            <a:ext cx="7152420" cy="367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2678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Навыки самообслуживания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47664" y="1484784"/>
            <a:ext cx="5153892" cy="447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746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Усидчивость.Внимание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Связная речь.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7" y="2060848"/>
            <a:ext cx="6669850" cy="401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235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Кругозор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282208" cy="39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074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Учебные навыки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6465030" cy="4432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561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Учебные навыки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50725" y="1556792"/>
            <a:ext cx="3789250" cy="456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11973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61</Words>
  <Application>Microsoft Office PowerPoint</Application>
  <PresentationFormat>Экран (4:3)</PresentationFormat>
  <Paragraphs>28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Готовим ребёнка  к школе</vt:lpstr>
      <vt:lpstr>Презентация PowerPoint</vt:lpstr>
      <vt:lpstr>Я школьник!</vt:lpstr>
      <vt:lpstr>Дружелюбие </vt:lpstr>
      <vt:lpstr>Навыки самообслуживания</vt:lpstr>
      <vt:lpstr>Усидчивость.Внимание. Связная речь.</vt:lpstr>
      <vt:lpstr>Кругозор</vt:lpstr>
      <vt:lpstr>Учебные навыки</vt:lpstr>
      <vt:lpstr>Учебные навыки</vt:lpstr>
      <vt:lpstr>Учебные навыки</vt:lpstr>
      <vt:lpstr>Физическая готовность к школе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 ребёнка  к школе</dc:title>
  <dc:creator>Оля</dc:creator>
  <cp:lastModifiedBy>zapryagaev</cp:lastModifiedBy>
  <cp:revision>16</cp:revision>
  <dcterms:created xsi:type="dcterms:W3CDTF">2021-03-23T17:38:31Z</dcterms:created>
  <dcterms:modified xsi:type="dcterms:W3CDTF">2021-11-26T08:37:26Z</dcterms:modified>
</cp:coreProperties>
</file>